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7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92E64-9663-4835-B4CA-616BA75042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3E8055-B000-4119-AD3A-227CEBBE39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23F8E2-FE1E-48AD-A79F-8291452F2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538ED-71E7-4226-85CD-D78701E31750}" type="datetimeFigureOut">
              <a:rPr lang="en-IN" smtClean="0"/>
              <a:t>28-10-2020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600FF2-D6BF-4D76-8066-37A7D0E6B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E64F80-439E-4F33-8248-E2257DA50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49635-36B1-4647-9E44-92D336B7FA9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23692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102E6F-8FA6-4AA7-851C-C6DD42A64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3E1D2B-C829-4620-A2A4-E39C47085F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9B9D4-3D3D-4965-80A0-27201A535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538ED-71E7-4226-85CD-D78701E31750}" type="datetimeFigureOut">
              <a:rPr lang="en-IN" smtClean="0"/>
              <a:t>28-10-2020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7C348C-5FDD-418A-BED5-0DE7BA03E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B114A5-8612-496E-A2D3-DB6651878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49635-36B1-4647-9E44-92D336B7FA9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11925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F211CAB-76C6-47D4-B99E-F1739FCECF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8709C1-D0B7-4742-983C-98AEDD05D9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B156B1-96C6-4EBD-A304-56E8E4AAB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538ED-71E7-4226-85CD-D78701E31750}" type="datetimeFigureOut">
              <a:rPr lang="en-IN" smtClean="0"/>
              <a:t>28-10-2020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F28BE4-B413-4774-A13C-9BD701DFA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0C6C94-154D-4DDA-8A81-64C08EA3E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49635-36B1-4647-9E44-92D336B7FA9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241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32725E-E281-4848-9B9F-256E9165F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8E11B0-33A0-4EA8-ADA5-50A3964E13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DECD86-B98A-4B26-A28E-6336CBF66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538ED-71E7-4226-85CD-D78701E31750}" type="datetimeFigureOut">
              <a:rPr lang="en-IN" smtClean="0"/>
              <a:t>28-10-2020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4E1EBB-6FEA-4BF6-B8C6-9B8F725D8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0AD3FA-0DD7-40E1-8FDA-AE484121E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49635-36B1-4647-9E44-92D336B7FA9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02110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10562-0E15-49FB-BC82-1F21F9478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8B51B3-3512-4561-AE11-5E37532949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95AE6C-A211-4C1C-9A25-730468BC4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538ED-71E7-4226-85CD-D78701E31750}" type="datetimeFigureOut">
              <a:rPr lang="en-IN" smtClean="0"/>
              <a:t>28-10-2020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78344E-C9B9-44C5-9FCB-3714B3C54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2D15EE-59CB-474C-A4EC-F4480A567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49635-36B1-4647-9E44-92D336B7FA9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3038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72A69-5D6F-45AD-8A0B-464697C23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1224DA-1156-4323-8EE6-4358506A83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2FCDF0-19D0-4261-BACC-FC89B33303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4DFD75-4A91-4EC0-B318-E72FF284E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538ED-71E7-4226-85CD-D78701E31750}" type="datetimeFigureOut">
              <a:rPr lang="en-IN" smtClean="0"/>
              <a:t>28-10-2020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0A96A6-4C98-4AC6-B348-CC181DFDF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0348F3-7D29-47D0-A317-796E6DE94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49635-36B1-4647-9E44-92D336B7FA9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62162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1FF6D-5295-4CE3-BFD2-B5DB510B5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A05E0A-AA05-4180-B477-490A27A8E6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E0615B-E326-4DF3-8E6D-6EF04AFA9A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155F1AF-5356-4440-A3E8-5896A3C2D7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0E183F-15FB-4152-BD9F-436780F0D9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AABB34-86DE-4083-9E10-267CADCE1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538ED-71E7-4226-85CD-D78701E31750}" type="datetimeFigureOut">
              <a:rPr lang="en-IN" smtClean="0"/>
              <a:t>28-10-2020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A0D90B1-1112-4C4C-81E9-59461C8D6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FDFE60-F01C-4F4D-8BA9-097525F69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49635-36B1-4647-9E44-92D336B7FA9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66261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0D7D0E-4C08-40C5-8375-068A5B863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9F5457-C489-4BC8-A02C-2D1D4B967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538ED-71E7-4226-85CD-D78701E31750}" type="datetimeFigureOut">
              <a:rPr lang="en-IN" smtClean="0"/>
              <a:t>28-10-2020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3F8F7F-1F31-4C67-825D-6579888D6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26F60B-409A-471A-9BF3-DA223934C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49635-36B1-4647-9E44-92D336B7FA9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37919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CDA860-24FC-46C2-B83F-01B10FB7D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538ED-71E7-4226-85CD-D78701E31750}" type="datetimeFigureOut">
              <a:rPr lang="en-IN" smtClean="0"/>
              <a:t>28-10-2020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F40CF0-0221-4C80-BAB8-62C9E65C4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5BA9C9-2528-495E-9D11-EB3AFF30D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49635-36B1-4647-9E44-92D336B7FA9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38236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FD089-936B-4F17-A73F-E5529C3A6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33B21E-5C81-406C-B1CD-424E796C9A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B1D572-AAC8-4F1A-8EF7-733513B3B5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DF3A5D-469E-4815-89D1-5352A0E2E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538ED-71E7-4226-85CD-D78701E31750}" type="datetimeFigureOut">
              <a:rPr lang="en-IN" smtClean="0"/>
              <a:t>28-10-2020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E4866B-0D58-4905-AB55-B46701614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44DBBF-A4AA-4832-99A0-4AF36E134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49635-36B1-4647-9E44-92D336B7FA9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57772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7E897-1D06-4232-AF18-75CD25290F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78CF53-7FCF-49D2-B4A5-2C2EB44814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C95CF3-AC27-433A-BB00-8B2E1A1BD4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368462-E1A0-40CA-AFAC-3E3331ED7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538ED-71E7-4226-85CD-D78701E31750}" type="datetimeFigureOut">
              <a:rPr lang="en-IN" smtClean="0"/>
              <a:t>28-10-2020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0FA11E-001C-41C6-B9BB-E5B8AF515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CFF59F-BA37-4084-9088-050B9ED2D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49635-36B1-4647-9E44-92D336B7FA9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62154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34C0C9-7298-48E9-98CF-207A6DB18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149F4A-654A-4FBD-8D1E-71D110DDF8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82EFDF-55C0-4D74-B3D5-966B9D68E6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E538ED-71E7-4226-85CD-D78701E31750}" type="datetimeFigureOut">
              <a:rPr lang="en-IN" smtClean="0"/>
              <a:t>28-10-2020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75A422-F563-453F-94C1-167BAEF501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7A147E-FF9F-4B80-B89E-D97B2FCF90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349635-36B1-4647-9E44-92D336B7FA9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3592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FC98E-AB79-4F2F-AD43-BB4F20B9C0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16992"/>
            <a:ext cx="9144000" cy="2834640"/>
          </a:xfrm>
        </p:spPr>
        <p:txBody>
          <a:bodyPr>
            <a:normAutofit/>
          </a:bodyPr>
          <a:lstStyle/>
          <a:p>
            <a:r>
              <a:rPr lang="hi-IN" sz="2400" dirty="0"/>
              <a:t>विश्वबन्धुत्वम्</a:t>
            </a:r>
            <a:endParaRPr lang="en-IN" sz="2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7D0E4D-2FAC-40A6-9C28-2A9A5839C2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06368"/>
            <a:ext cx="9144000" cy="2834640"/>
          </a:xfrm>
        </p:spPr>
        <p:txBody>
          <a:bodyPr>
            <a:normAutofit/>
          </a:bodyPr>
          <a:lstStyle/>
          <a:p>
            <a:r>
              <a:rPr lang="hi-IN" dirty="0"/>
              <a:t>उत्सव के समय. अकाल पड़ने पर,राष्ट्र के ऊपर विपत्ति आने पर,दैनिक जीवन में जो हमारी सहायता करता है वही सच्चा मित्र कहलता है।</a:t>
            </a:r>
          </a:p>
          <a:p>
            <a:r>
              <a:rPr lang="hi-IN" dirty="0"/>
              <a:t>यदि विश्व में सभी इस तरह का व्यवहार करे तभी वैश्विकमित्रता संभव हो सकेगा।</a:t>
            </a:r>
          </a:p>
          <a:p>
            <a:r>
              <a:rPr lang="hi-IN" dirty="0"/>
              <a:t>परन्तु इस समय सम्पूर्ण संसार में कलह और अशांति का वातावरण है।</a:t>
            </a:r>
          </a:p>
          <a:p>
            <a:r>
              <a:rPr lang="hi-IN" dirty="0"/>
              <a:t>परस्पर विश्वास की कमी. दुसरे के कष्ट को अपना कष्ट नहीं समझते हैं।समर्थ देश कमजोर देश को उपेक्षा की दृष्टि से देखते है।</a:t>
            </a:r>
            <a:endParaRPr lang="en-IN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25E1281-476E-4649-9527-DE678029AE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2657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7693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26136-A35A-4FBD-88BF-26ED97CED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dirty="0"/>
              <a:t>पाठ सार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B09300-AA24-4621-8886-0FF4D9B84F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74975"/>
            <a:ext cx="10515600" cy="3701987"/>
          </a:xfrm>
        </p:spPr>
        <p:txBody>
          <a:bodyPr/>
          <a:lstStyle/>
          <a:p>
            <a:r>
              <a:rPr lang="hi-IN" dirty="0"/>
              <a:t>उनके ऊपर अपना प्रभुत्व दिखाते हैं।संसार में सर्वत्र हिंसा एवं विद्वेष की भावना दिखाई देती है। जिसके कारण देशों का विकास अवरुद्ध होता है।</a:t>
            </a:r>
          </a:p>
          <a:p>
            <a:r>
              <a:rPr lang="hi-IN" dirty="0"/>
              <a:t>आज की सबसे बड़ी आवश्यक्ता है कि एक देश दुसरे देश के साथ मित्रतापूर्ण व्यवहार करे।</a:t>
            </a:r>
          </a:p>
          <a:p>
            <a:r>
              <a:rPr lang="hi-IN" dirty="0"/>
              <a:t>जिससे सभी देशों के बीच एक स्वस्थ स्पर्द्धा हो। सभी देश ज्ञान विज्ञान के क्षेत्र में मित्रता की भावना के साथ विकास एवं समृद्धि प्राप्त कर सकते हैं ।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517A857-5035-44F3-A5F3-A59F8D24B3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6784" y="0"/>
            <a:ext cx="6693408" cy="2243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6268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162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विश्वबन्धुत्वम्</vt:lpstr>
      <vt:lpstr>पाठ सार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mukesh tiwari</dc:creator>
  <cp:lastModifiedBy>mukesh tiwari</cp:lastModifiedBy>
  <cp:revision>11</cp:revision>
  <dcterms:created xsi:type="dcterms:W3CDTF">2020-10-21T10:37:10Z</dcterms:created>
  <dcterms:modified xsi:type="dcterms:W3CDTF">2020-10-28T14:10:46Z</dcterms:modified>
</cp:coreProperties>
</file>